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2" r:id="rId4"/>
    <p:sldId id="266" r:id="rId5"/>
    <p:sldId id="271" r:id="rId6"/>
    <p:sldId id="280" r:id="rId7"/>
    <p:sldId id="282" r:id="rId8"/>
    <p:sldId id="283" r:id="rId9"/>
    <p:sldId id="275" r:id="rId10"/>
    <p:sldId id="284" r:id="rId11"/>
    <p:sldId id="285" r:id="rId12"/>
    <p:sldId id="286" r:id="rId13"/>
    <p:sldId id="28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B798E5-A0ED-43F1-A6C0-99DF5336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0"/>
            <a:ext cx="776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Trade Gothic Next Cond</vt:lpstr>
      <vt:lpstr>Trade Gothic Next Light</vt:lpstr>
      <vt:lpstr>PortalVTI</vt:lpstr>
      <vt:lpstr>Milestone 2:Design</vt:lpstr>
      <vt:lpstr>Overall Class Diagramm</vt:lpstr>
      <vt:lpstr>Airside Management</vt:lpstr>
      <vt:lpstr>Landside management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Primetzhofer Simon</cp:lastModifiedBy>
  <cp:revision>35</cp:revision>
  <dcterms:created xsi:type="dcterms:W3CDTF">2021-11-02T13:25:15Z</dcterms:created>
  <dcterms:modified xsi:type="dcterms:W3CDTF">2021-11-30T20:04:50Z</dcterms:modified>
</cp:coreProperties>
</file>